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C4C3E-00DC-4656-92A4-93303104D446}" type="datetimeFigureOut">
              <a:rPr lang="en-US" smtClean="0"/>
              <a:pPr/>
              <a:t>10/30/2006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F6851-D24A-4117-8714-E36AB2E327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Leveraging Corporate Cash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Freeing up cash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Ways To Free Up Cash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Determine inventory turnover</a:t>
            </a:r>
          </a:p>
          <a:p>
            <a:pPr>
              <a:buNone/>
            </a:pPr>
            <a:r>
              <a:rPr lang="en-US" dirty="0" smtClean="0"/>
              <a:t>Compare performance of suppliers</a:t>
            </a:r>
          </a:p>
          <a:p>
            <a:pPr>
              <a:buNone/>
            </a:pPr>
            <a:r>
              <a:rPr lang="en-US" dirty="0" smtClean="0"/>
              <a:t>Reduce supplier-related problems</a:t>
            </a:r>
          </a:p>
          <a:p>
            <a:pPr>
              <a:buNone/>
            </a:pPr>
            <a:r>
              <a:rPr lang="en-US" dirty="0" smtClean="0"/>
              <a:t>Reduce materials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Inventory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Units</a:t>
            </a:r>
          </a:p>
          <a:p>
            <a:r>
              <a:rPr lang="en-US" dirty="0" smtClean="0"/>
              <a:t>Weights</a:t>
            </a:r>
          </a:p>
          <a:p>
            <a:r>
              <a:rPr lang="en-US" dirty="0" smtClean="0"/>
              <a:t>Inventory cost</a:t>
            </a:r>
          </a:p>
          <a:p>
            <a:r>
              <a:rPr lang="en-US" dirty="0" smtClean="0"/>
              <a:t>Rolling average of units sold</a:t>
            </a:r>
          </a:p>
          <a:p>
            <a:r>
              <a:rPr lang="en-US" dirty="0" smtClean="0"/>
              <a:t>Rolling average of actual sales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 Statement</a:t>
            </a:r>
          </a:p>
          <a:p>
            <a:r>
              <a:rPr lang="en-US" dirty="0" smtClean="0"/>
              <a:t>Revenue</a:t>
            </a:r>
          </a:p>
          <a:p>
            <a:r>
              <a:rPr lang="en-US" dirty="0" smtClean="0"/>
              <a:t>Cost of Goods Sold</a:t>
            </a:r>
          </a:p>
          <a:p>
            <a:r>
              <a:rPr lang="en-US" dirty="0" smtClean="0"/>
              <a:t>Materials Conversion</a:t>
            </a:r>
          </a:p>
          <a:p>
            <a:r>
              <a:rPr lang="en-US" dirty="0" smtClean="0"/>
              <a:t>Shipping</a:t>
            </a:r>
          </a:p>
          <a:p>
            <a:r>
              <a:rPr lang="en-US" dirty="0" smtClean="0"/>
              <a:t>Gross Profit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54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Leveraging Corporate Cash</vt:lpstr>
      <vt:lpstr>Ways To Free Up Cash</vt:lpstr>
      <vt:lpstr>Key Inventory Indicators</vt:lpstr>
      <vt:lpstr>Financial Statements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 Tidrow</dc:creator>
  <cp:lastModifiedBy>Tim Huddleston</cp:lastModifiedBy>
  <cp:revision>7</cp:revision>
  <dcterms:created xsi:type="dcterms:W3CDTF">2006-10-19T20:25:43Z</dcterms:created>
  <dcterms:modified xsi:type="dcterms:W3CDTF">2006-10-30T18:20:15Z</dcterms:modified>
</cp:coreProperties>
</file>